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embeddedFontLst>
    <p:embeddedFont>
      <p:font typeface="Play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Play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400"/>
              <a:buNone/>
              <a:defRPr sz="2400">
                <a:solidFill>
                  <a:srgbClr val="767676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b="1" sz="2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b="1" sz="2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200" u="none" cap="none" strike="noStrike">
              <a:solidFill>
                <a:srgbClr val="7676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  <a:defRPr b="0" i="0" sz="4400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rPr lang="en-US"/>
              <a:t>AI images created by Daniel Buford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40" name="Google Shape;140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9563" y="20034"/>
            <a:ext cx="3819640" cy="6837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46" name="Google Shape;146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93" y="124431"/>
            <a:ext cx="12128610" cy="6609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52" name="Google Shape;152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0210"/>
            <a:ext cx="12086950" cy="6597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58" name="Google Shape;158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3639"/>
            <a:ext cx="12191996" cy="665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64" name="Google Shape;164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27700"/>
            <a:ext cx="12200766" cy="4027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70" name="Google Shape;170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8359"/>
            <a:ext cx="12254368" cy="668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91" name="Google Shape;91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12301"/>
            <a:ext cx="12191996" cy="4024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97" name="Google Shape;97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038" y="182559"/>
            <a:ext cx="11893920" cy="6492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03" name="Google Shape;103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0804" y="0"/>
            <a:ext cx="12293595" cy="6705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 txBox="1"/>
          <p:nvPr>
            <p:ph idx="1" type="subTitle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10" name="Google Shape;11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3912"/>
            <a:ext cx="12191996" cy="6650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16" name="Google Shape;116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15" y="114300"/>
            <a:ext cx="12165781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22" name="Google Shape;122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71935" cy="6644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28" name="Google Shape;128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98" y="135998"/>
            <a:ext cx="12085999" cy="6585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pic>
        <p:nvPicPr>
          <p:cNvPr id="134" name="Google Shape;13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7158"/>
            <a:ext cx="12186858" cy="6640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